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2" r:id="rId2"/>
  </p:sldMasterIdLst>
  <p:notesMasterIdLst>
    <p:notesMasterId r:id="rId7"/>
  </p:notesMasterIdLst>
  <p:sldIdLst>
    <p:sldId id="256" r:id="rId3"/>
    <p:sldId id="262" r:id="rId4"/>
    <p:sldId id="511" r:id="rId5"/>
    <p:sldId id="510" r:id="rId6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059F9E-C46A-B547-B2F2-24DE96B4FEB2}">
          <p14:sldIdLst>
            <p14:sldId id="256"/>
            <p14:sldId id="262"/>
            <p14:sldId id="511"/>
            <p14:sldId id="5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44">
          <p15:clr>
            <a:srgbClr val="A4A3A4"/>
          </p15:clr>
        </p15:guide>
        <p15:guide id="2" pos="1872">
          <p15:clr>
            <a:srgbClr val="A4A3A4"/>
          </p15:clr>
        </p15:guide>
        <p15:guide id="3" pos="4176">
          <p15:clr>
            <a:srgbClr val="A4A3A4"/>
          </p15:clr>
        </p15:guide>
        <p15:guide id="4" pos="5496">
          <p15:clr>
            <a:srgbClr val="A4A3A4"/>
          </p15:clr>
        </p15:guide>
        <p15:guide id="5" orient="horz" pos="1224">
          <p15:clr>
            <a:srgbClr val="A4A3A4"/>
          </p15:clr>
        </p15:guide>
        <p15:guide id="6" orient="horz" pos="3624">
          <p15:clr>
            <a:srgbClr val="A4A3A4"/>
          </p15:clr>
        </p15:guide>
        <p15:guide id="7" orient="horz" pos="20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15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862C1"/>
    <a:srgbClr val="3F8624"/>
    <a:srgbClr val="FF5151"/>
    <a:srgbClr val="161E2D"/>
    <a:srgbClr val="BF0816"/>
    <a:srgbClr val="4D27AA"/>
    <a:srgbClr val="BE1558"/>
    <a:srgbClr val="0073BB"/>
    <a:srgbClr val="4D7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954"/>
    <p:restoredTop sz="97026"/>
  </p:normalViewPr>
  <p:slideViewPr>
    <p:cSldViewPr snapToGrid="0" snapToObjects="1">
      <p:cViewPr varScale="1">
        <p:scale>
          <a:sx n="36" d="100"/>
          <a:sy n="36" d="100"/>
        </p:scale>
        <p:origin x="240" y="1832"/>
      </p:cViewPr>
      <p:guideLst>
        <p:guide orient="horz" pos="744"/>
        <p:guide pos="1872"/>
        <p:guide pos="4176"/>
        <p:guide pos="5496"/>
        <p:guide orient="horz" pos="1224"/>
        <p:guide orient="horz" pos="3624"/>
        <p:guide orient="horz" pos="204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B57746-A217-1840-9D27-1C9B611FF8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BC0457-C9C0-9A46-856C-A75642660D2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0E765C1-43CC-5C46-8694-A6B828DEC430}" type="datetimeFigureOut">
              <a:rPr lang="en-US"/>
              <a:pPr>
                <a:defRPr/>
              </a:pPr>
              <a:t>1/12/23</a:t>
            </a:fld>
            <a:endParaRPr 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73DE939-5167-8149-9C39-EBF3DB40E6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8179A7E-0011-7C47-A00A-3553ADFC2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921AA-9F8D-2644-BA51-99C00524A92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1767E-EE09-594B-90B8-F1B2D1E51C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48E93DF-EC4A-7C45-AB6A-FC63BC432F2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D069B-561E-9E46-A766-408ED6DB05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83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1178EA3-F808-FA40-ACC0-1278A8280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11710118" cy="64427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0D7CE37-E491-324E-9E5C-EA9CE0B3C94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40941" y="1175657"/>
            <a:ext cx="11710118" cy="472701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1741C3D-6573-D04D-8327-F3FD27013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C853CCF-E44A-7A4E-AE6F-EA27A7428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69B592-7AC8-374D-948E-870AD03E23E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91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-Services_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5D3566-EC15-634D-A5DB-D8659E8B1D53}"/>
              </a:ext>
            </a:extLst>
          </p:cNvPr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61E2D"/>
                </a:gs>
                <a:gs pos="99000">
                  <a:srgbClr val="232F3E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D8DE337-0B3D-6D43-BEA0-8384F88079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157A59-ACB9-1842-BB99-2CA579ED66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36FC78C-5380-0C4F-B55D-5784A0E39E0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31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AEB10B3-8C08-7244-A574-BA85CB778D8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4D27AA"/>
                </a:gs>
                <a:gs pos="100000">
                  <a:srgbClr val="A166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1846D2-65E7-414B-9D6E-800D82E3AC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8B97EB9-315B-4F45-BD49-D3EA943D5D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4ED66FF-6442-164E-A8B9-9F2B3D5541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812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F7784A-AC38-A14C-8390-9F3D6CB22C2B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4D27AA"/>
                </a:gs>
                <a:gs pos="100000">
                  <a:srgbClr val="A166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1F4C99-54C2-9541-8F43-762C964F1301}"/>
              </a:ext>
            </a:extLst>
          </p:cNvPr>
          <p:cNvSpPr/>
          <p:nvPr userDrawn="1"/>
        </p:nvSpPr>
        <p:spPr>
          <a:xfrm>
            <a:off x="98425" y="1009650"/>
            <a:ext cx="11999913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10370E-4F42-8241-BF9F-E9A72893EDA6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2F472C-8CA3-7949-8253-63E2F46D3462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2AB3EF-8D29-0347-A0F4-5A920F8D6324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23">
            <a:extLst>
              <a:ext uri="{FF2B5EF4-FFF2-40B4-BE49-F238E27FC236}">
                <a16:creationId xmlns:a16="http://schemas.microsoft.com/office/drawing/2014/main" id="{0FB48715-5720-1948-9EBD-02110C7CC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4EE625E-37C6-1C46-B0B1-4B19B93D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6082003-9679-D141-ABE5-82062849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D7BCC1A-A0BB-0640-8965-6C6C1F702B4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909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ly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F7784A-AC38-A14C-8390-9F3D6CB22C2B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4D27AA"/>
                </a:gs>
                <a:gs pos="100000">
                  <a:srgbClr val="A166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23">
            <a:extLst>
              <a:ext uri="{FF2B5EF4-FFF2-40B4-BE49-F238E27FC236}">
                <a16:creationId xmlns:a16="http://schemas.microsoft.com/office/drawing/2014/main" id="{0FB48715-5720-1948-9EBD-02110C7CC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4EE625E-37C6-1C46-B0B1-4B19B93D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6082003-9679-D141-ABE5-82062849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D7BCC1A-A0BB-0640-8965-6C6C1F702B4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269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2051C7E-3900-3D47-BA06-C45A775AC5C5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B0084D"/>
                </a:gs>
                <a:gs pos="100000">
                  <a:srgbClr val="FF4F8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454FA6E-790E-7C4C-966D-83C8902198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8CC4A03-B62A-784E-AE0D-901EE9D988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65EF509-8B07-CE4D-8A01-886CBEC22FB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739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487056-54C9-3C44-8A0E-E8A0308AD2EC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69FAB93-C1F2-A245-90B4-C96C9D1826D2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F0D628E-4994-3E4C-AFDD-4A6F01ABA79D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83B396-C225-9E4D-8732-D5FC98F01E48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5DB3A17-29D7-3A45-ACDB-C1245E165449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B0084D"/>
                </a:gs>
                <a:gs pos="100000">
                  <a:srgbClr val="FF4F8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F12AE10E-078F-804F-9AD5-CDE64C853C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C61EF44-FAE9-DD45-8F96-DC8C5F7E0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89831FF-1E64-7F47-AED1-5435D326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99F3A83-7C5F-024A-ACB0-D8E05C91F32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86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573C5A5-FEA2-6F41-A1B4-E8FDB998D476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E8900"/>
                </a:gs>
                <a:gs pos="100000">
                  <a:srgbClr val="6AAF35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C803519-78A0-504A-9275-ACBB41CB38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B95AC00-CDDF-5B4F-9C39-818FE785A7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B5C1199C-DD9A-8840-8C40-5C1700A0339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5978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46AA92-8B71-8343-AF02-BAEECFD8F9E8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66A8FD4-AEDF-F246-ACD7-A4642BCCBDE8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DB7508-B76E-E744-9C55-928286936635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Storage Classes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7DB5F5-A7AF-224D-AD0A-3017FEAC6807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41A0A26-7D8D-E34A-A375-337900A81340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E8900"/>
                </a:gs>
                <a:gs pos="100000">
                  <a:srgbClr val="6AAF35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E8DD8F-3E33-DE49-A6C4-85510AAE5192}"/>
              </a:ext>
            </a:extLst>
          </p:cNvPr>
          <p:cNvSpPr txBox="1">
            <a:spLocks/>
          </p:cNvSpPr>
          <p:nvPr userDrawn="1"/>
        </p:nvSpPr>
        <p:spPr>
          <a:xfrm>
            <a:off x="241300" y="44196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4B1180FA-C20F-4340-836A-5B39546E4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C36B39B-C8BB-1E4F-AE97-CCC8E1E1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9561806-0A51-0845-BCF2-FDBF57EB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1453AD0-C527-4D41-A17C-ACD52DFA398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6458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512C27-F57D-C04D-8C2E-2FBCFAEFE9E8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AE0B215-B435-A046-AB52-3AC5CD6CB093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3FCFCA-86E9-6843-BBC5-696B46773C55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90F07F7-0ACA-744C-8676-DDDFF0EDD79A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AB1F7AC-1D02-F24E-80FB-3513723974A8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E8900"/>
                </a:gs>
                <a:gs pos="100000">
                  <a:srgbClr val="6AAF35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4B1180FA-C20F-4340-836A-5B39546E4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92AA574-E6C0-5F4A-95E8-AD0E6FAEB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0CD372-3673-1243-8AAB-7892B0C31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91D39C1-0905-434B-8FB1-0EF0C46D91C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2720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source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AA13E0-81E6-A84C-8CBC-FD039ACB0210}"/>
              </a:ext>
            </a:extLst>
          </p:cNvPr>
          <p:cNvSpPr/>
          <p:nvPr userDrawn="1"/>
        </p:nvSpPr>
        <p:spPr>
          <a:xfrm>
            <a:off x="88900" y="1009650"/>
            <a:ext cx="11998325" cy="4913313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CC60938-B1D7-7642-B1A2-9236489D4F1E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IoT Resources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942122E-0449-9146-A319-D11DF60C4F51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C2C7E85-0D8D-A349-9C99-2B876764A290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E8900"/>
                </a:gs>
                <a:gs pos="100000">
                  <a:srgbClr val="6AAF35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4B1180FA-C20F-4340-836A-5B39546E4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1179090-2BF8-A648-A94F-F65CDE563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C4683-0655-824D-984F-6D6F02401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4C08EC1-FFF0-734F-8CB3-9993368008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9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CA19-9DC3-0948-B147-46516DBE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D87C6-B356-424E-B3CE-BAFD413E7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0942" y="1175657"/>
            <a:ext cx="5669528" cy="47270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448A3-D8C1-3340-A6A8-7D6328DF25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530" y="1175657"/>
            <a:ext cx="5669528" cy="47270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76143-AA20-234A-985B-4D352DCBCE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1084-FA3C-CF4D-985E-A785A9778A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36629C-DB39-B44B-9452-4DC450D43CB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974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sources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92D2A8-9BEA-3140-B788-F7EE0BD84F4C}"/>
              </a:ext>
            </a:extLst>
          </p:cNvPr>
          <p:cNvSpPr/>
          <p:nvPr userDrawn="1"/>
        </p:nvSpPr>
        <p:spPr>
          <a:xfrm>
            <a:off x="88900" y="1009650"/>
            <a:ext cx="11998325" cy="4913313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DE121C-6773-A942-87BC-F4D427316A91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IoT Things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F07151-3D39-D647-9EC4-468CD7515165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758A11D-69A8-0C48-B5B1-2F07EB49825B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E8900"/>
                </a:gs>
                <a:gs pos="100000">
                  <a:srgbClr val="6AAF35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4B1180FA-C20F-4340-836A-5B39546E4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FA109E5-00EC-0C48-88D5-8DB6E121F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F4ABF7-5F88-5F49-A807-D8EC1B535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4A537F3-FCA7-DB4F-9935-02E4F255C3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965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734F41-1E91-BB44-8DB4-8C7590A467BD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0C93F2-B6C0-1548-80B6-873E025ACF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E05EE66-64AB-3543-9999-FEB04B8031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5DF6061-9DB1-1C49-8AE2-6BB88B0B53F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293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8F773F9-4F99-D942-BEBB-1593505C68C1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AF5CCA0-0690-374D-8772-DEF02BD7F540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C98EB3-F74A-FD47-AF5D-6FDD457384E6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DFC34-7FFC-F543-BA55-50C9C7C48B26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97EA81C-3417-9A44-BB8E-31157C34FEB0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62A62E79-E4B4-554D-B049-F72881B22B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EADCE8C-3ABA-AE42-84E7-D609EB1C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386F79-C61B-D748-960B-1CF6BBC37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2714928-2F33-0441-8A32-6074904A169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3481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anc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F41C06-25C4-FE46-A47C-4B60AE628A89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499298-BDCA-EC42-BE59-1F8672E52526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61EB6ED-D795-1747-A446-1C4C0434D810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Instances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78119F-F6F8-D44F-8ABE-419D35451573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B257808-C612-7942-9E1F-FF677A089C7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23">
            <a:extLst>
              <a:ext uri="{FF2B5EF4-FFF2-40B4-BE49-F238E27FC236}">
                <a16:creationId xmlns:a16="http://schemas.microsoft.com/office/drawing/2014/main" id="{51C8E2B8-601E-1A45-AFD4-63CA944F4C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44DCD15-B380-DB4C-8E19-347B4E967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F290404-126F-DF47-A1A5-EBA27C6C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FD57328-1C9D-9749-A1E2-0B81063838B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5586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instanc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F41C06-25C4-FE46-A47C-4B60AE628A89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499298-BDCA-EC42-BE59-1F8672E52526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78119F-F6F8-D44F-8ABE-419D35451573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B257808-C612-7942-9E1F-FF677A089C7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23">
            <a:extLst>
              <a:ext uri="{FF2B5EF4-FFF2-40B4-BE49-F238E27FC236}">
                <a16:creationId xmlns:a16="http://schemas.microsoft.com/office/drawing/2014/main" id="{51C8E2B8-601E-1A45-AFD4-63CA944F4C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44DCD15-B380-DB4C-8E19-347B4E967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F290404-126F-DF47-A1A5-EBA27C6C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FD57328-1C9D-9749-A1E2-0B81063838B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6272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_Instanc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F41C06-25C4-FE46-A47C-4B60AE628A89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499298-BDCA-EC42-BE59-1F8672E52526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61EB6ED-D795-1747-A446-1C4C0434D810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78119F-F6F8-D44F-8ABE-419D35451573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8B257808-C612-7942-9E1F-FF677A089C7C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23">
            <a:extLst>
              <a:ext uri="{FF2B5EF4-FFF2-40B4-BE49-F238E27FC236}">
                <a16:creationId xmlns:a16="http://schemas.microsoft.com/office/drawing/2014/main" id="{51C8E2B8-601E-1A45-AFD4-63CA944F4C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44DCD15-B380-DB4C-8E19-347B4E967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F290404-126F-DF47-A1A5-EBA27C6C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FD57328-1C9D-9749-A1E2-0B81063838B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E489E1A-1BF1-F242-86E2-9807F29A1BEB}"/>
              </a:ext>
            </a:extLst>
          </p:cNvPr>
          <p:cNvSpPr txBox="1">
            <a:spLocks/>
          </p:cNvSpPr>
          <p:nvPr userDrawn="1"/>
        </p:nvSpPr>
        <p:spPr>
          <a:xfrm>
            <a:off x="241300" y="4049487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Instances</a:t>
            </a:r>
          </a:p>
        </p:txBody>
      </p:sp>
    </p:spTree>
    <p:extLst>
      <p:ext uri="{BB962C8B-B14F-4D97-AF65-F5344CB8AC3E}">
        <p14:creationId xmlns:p14="http://schemas.microsoft.com/office/powerpoint/2010/main" val="5475683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stances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830441-BCA4-7845-BC42-2CFD006BD506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1C4367-4151-334E-8948-D3D5108917A1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4B04B2-C31D-D746-8BC0-1E691BFDC0C9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Instances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4C16EB-FA29-E443-AD51-B6FFB0E81550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35DB79A-F452-6940-9DCA-FEA83968B820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D45B07"/>
                </a:gs>
                <a:gs pos="100000">
                  <a:srgbClr val="FF9900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AF621C-45E3-0E42-8926-238993FA7FF9}"/>
              </a:ext>
            </a:extLst>
          </p:cNvPr>
          <p:cNvSpPr txBox="1">
            <a:spLocks/>
          </p:cNvSpPr>
          <p:nvPr userDrawn="1"/>
        </p:nvSpPr>
        <p:spPr>
          <a:xfrm>
            <a:off x="4373563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51C6C8-FD7A-0243-9615-7FBD350BBBC2}"/>
              </a:ext>
            </a:extLst>
          </p:cNvPr>
          <p:cNvCxnSpPr>
            <a:cxnSpLocks/>
          </p:cNvCxnSpPr>
          <p:nvPr userDrawn="1"/>
        </p:nvCxnSpPr>
        <p:spPr>
          <a:xfrm>
            <a:off x="4238625" y="1009650"/>
            <a:ext cx="0" cy="1557338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1A6672-62F3-DB4D-9C6B-AFFAF2D92B6B}"/>
              </a:ext>
            </a:extLst>
          </p:cNvPr>
          <p:cNvCxnSpPr>
            <a:cxnSpLocks/>
          </p:cNvCxnSpPr>
          <p:nvPr userDrawn="1"/>
        </p:nvCxnSpPr>
        <p:spPr>
          <a:xfrm>
            <a:off x="6249988" y="1009650"/>
            <a:ext cx="0" cy="1557338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23">
            <a:extLst>
              <a:ext uri="{FF2B5EF4-FFF2-40B4-BE49-F238E27FC236}">
                <a16:creationId xmlns:a16="http://schemas.microsoft.com/office/drawing/2014/main" id="{51C8E2B8-601E-1A45-AFD4-63CA944F4C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2DEE79C-B149-3C46-AB26-DFEFDBA9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E60530-CFB3-634D-A8F4-17F4D6E69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67788FC-795C-C24D-8408-2E6486DBDD6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3863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87C9EBA-6CEA-D94E-918D-9DD6990AE6A3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100000">
                  <a:srgbClr val="FF5252"/>
                </a:gs>
                <a:gs pos="0">
                  <a:srgbClr val="BF0816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08D557B-A3FE-2945-B68A-1480F048C0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2A7EDCE-D77D-1144-B1A2-C2B488232F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D892955-F219-FF47-A3BD-53862D98EFA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8511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E300FE-0BEC-454E-9226-4BF426763D48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2F67B6-6C8E-C641-86AA-C2F4428DDFA6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BBDD403-20C7-4B41-9D7D-4F367D174F23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1A8823-AC99-5D48-BD49-9E36441E3815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B803129-AEB7-3747-880F-67B9DA5EADCD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100000">
                  <a:srgbClr val="FF5252"/>
                </a:gs>
                <a:gs pos="0">
                  <a:srgbClr val="BF0816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734B9127-FC3D-9845-AB17-D6D8304C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080959F-4D89-D246-A614-5BFD0B347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329EC9-9C15-2D48-8B8F-7821AFFE6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23703A-434C-7646-A197-6D78904942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814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9CC7A7B-72BF-2148-B160-EA5B32411469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2E27AD"/>
                </a:gs>
                <a:gs pos="100000">
                  <a:srgbClr val="527F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12AE20C-635D-E14A-A372-4E3602D71A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97D0A2D-64F5-4A4D-8007-39B104892D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F79F879-2CC0-064B-A28D-7FB9602B6D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82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col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CA19-9DC3-0948-B147-46516DBE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D87C6-B356-424E-B3CE-BAFD413E7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0942" y="2273592"/>
            <a:ext cx="5669528" cy="358495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448A3-D8C1-3340-A6A8-7D6328DF25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530" y="2273592"/>
            <a:ext cx="5669528" cy="358495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45D864-C914-0941-B538-011AA5B9A179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240942" y="1149398"/>
            <a:ext cx="11710116" cy="98420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8FFCDB-B2D0-184B-A70A-C0978A88FD8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A8E6E56-AFB9-4C44-89C0-AC21791053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760CDD-B3D5-E348-BF72-7770344457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3167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0783BA-5DA2-994D-A7B2-8BDAECAFA190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9EAF9B0-BE56-6748-B94F-D6A648A817D0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90A3CE-0CBA-E54C-B9E6-033E9469194E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471B9F-0CD6-C044-9881-BAE1BF200229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A737E2-E92D-E84A-8C9E-5B00074EEFC1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2E27AD"/>
                </a:gs>
                <a:gs pos="100000">
                  <a:srgbClr val="527F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ED6FDA10-67FD-9241-9D4E-DBA923DCBE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C0BEE6B-6661-1E4E-AB44-731287CB8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4732D5F-9178-8347-B692-27B818018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AD092F9-1B6F-C846-8525-4CF91EB426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58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s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68BC1B-296F-5148-86CC-831AA7621E8E}"/>
              </a:ext>
            </a:extLst>
          </p:cNvPr>
          <p:cNvSpPr/>
          <p:nvPr userDrawn="1"/>
        </p:nvSpPr>
        <p:spPr>
          <a:xfrm>
            <a:off x="88900" y="1009650"/>
            <a:ext cx="11998325" cy="4913313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40F516-D969-6E4E-BF93-CCA70344A631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DFF49B2-D892-0D45-AB42-3AAD67C3E792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0370AE6-5FDC-E344-AF35-B06C2A21DEA6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2E27AD"/>
                </a:gs>
                <a:gs pos="100000">
                  <a:srgbClr val="527FF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ED6FDA10-67FD-9241-9D4E-DBA923DCBE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DF65988-7E19-7E49-94B6-681399541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702A8B3-73DF-014A-B78C-6B03CCD17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7FDEDA11-3C76-0B41-ADFF-67A693FE0A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044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Turquo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FBE0FF0-DD9B-4D4C-8D49-958F9D7B538D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067F68"/>
                </a:gs>
                <a:gs pos="100000">
                  <a:srgbClr val="16BF9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EC5D109-88C0-0248-97EC-13091E9BE5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FA6B858-707F-624C-A6C3-3725545FBD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B30A882-BD2A-3B42-A8A9-09F37FAE5F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612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Turquo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E2F0230-E8CE-DC44-BE47-8907F62C997D}"/>
              </a:ext>
            </a:extLst>
          </p:cNvPr>
          <p:cNvSpPr/>
          <p:nvPr userDrawn="1"/>
        </p:nvSpPr>
        <p:spPr>
          <a:xfrm>
            <a:off x="88900" y="1009650"/>
            <a:ext cx="11998325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08B11CB-640D-E043-BAF5-A0C13F493AD5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Service Icons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3AE031-14EA-8D40-9418-E068CFCCEE63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3153ED-10FE-2541-95D5-3FFD37931226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014E3DB-720E-E740-82E3-A1F043489F17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067F68"/>
                </a:gs>
                <a:gs pos="100000">
                  <a:srgbClr val="16BF9F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F1ACC603-6326-454F-8DB6-8BB023F9A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14F1D38-6199-4049-AD57-7C8780C33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939A7DC-F345-8942-A0FA-05AA6E73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1CF9B9E1-2A2B-0B4F-8AE1-EDAC513736D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4968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_D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B32892E-F211-1F4E-8D65-A657F68C8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550" y="6250334"/>
            <a:ext cx="44631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ED40801-EB97-6641-ABEB-4E714443D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6677" y="6250334"/>
            <a:ext cx="28443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1C588C1-1042-BC47-B84D-2032ED7FAC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CEE998-DD60-8F4E-8C3C-C638B9C4B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ABE0FF-BF8E-FE44-8BDA-8409E07BCCD2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100000">
                  <a:srgbClr val="FF5252"/>
                </a:gs>
                <a:gs pos="0">
                  <a:srgbClr val="BF0816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87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3D3A7-6962-6397-8796-37ED1ED20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9E3A10-1539-60F7-F561-E6B8F6EFA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5B9E1-9321-93DA-AB60-ED2B71932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4354-C048-7242-9357-4B1AD49CA1F4}" type="datetimeFigureOut">
              <a:rPr lang="en-US" smtClean="0"/>
              <a:t>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36DDC-E820-4969-754C-163231E3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DD985-A255-3056-6425-C514483BE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2DBF0-06A9-1944-B109-CAB2837E5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377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D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D8054E3-407D-A945-A989-C467761F4CAA}"/>
              </a:ext>
            </a:extLst>
          </p:cNvPr>
          <p:cNvCxnSpPr>
            <a:cxnSpLocks/>
          </p:cNvCxnSpPr>
          <p:nvPr userDrawn="1"/>
        </p:nvCxnSpPr>
        <p:spPr>
          <a:xfrm>
            <a:off x="317500" y="4429125"/>
            <a:ext cx="623888" cy="0"/>
          </a:xfrm>
          <a:prstGeom prst="straightConnector1">
            <a:avLst/>
          </a:prstGeom>
          <a:ln w="25400" cap="sq">
            <a:solidFill>
              <a:srgbClr val="FF9900"/>
            </a:solidFill>
            <a:miter lim="800000"/>
            <a:tailEnd type="arrow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176" y="1472540"/>
            <a:ext cx="9650116" cy="2595563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2A6CFD-C467-C34F-84AB-0F24ADA4B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550" y="4289067"/>
            <a:ext cx="8827042" cy="379817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A56CC-D6BC-4144-9E21-B2E281EF13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90613" y="6249988"/>
            <a:ext cx="4462462" cy="3651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A8925-7841-9946-AC16-5C8989B68B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058FD55-336A-5A48-A65B-1A6E542D60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6397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_D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B6CFDB4-BF0F-1547-857E-0CCD3E9EB72F}"/>
              </a:ext>
            </a:extLst>
          </p:cNvPr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61E2D"/>
                </a:gs>
                <a:gs pos="99000">
                  <a:srgbClr val="232F3E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207C19A-10F2-DC4C-A114-BD06DDA4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11710118" cy="64427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5D0C80C-70EB-F045-A185-EC4DF4892D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90613" y="6249988"/>
            <a:ext cx="4462462" cy="3651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C146D00-8894-F344-AC9F-B050399C8C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5A1B3F3-60E0-6745-9FE6-9C4771689AE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163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_D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4341D3-C5F2-B347-979A-C1C1EFA17719}"/>
              </a:ext>
            </a:extLst>
          </p:cNvPr>
          <p:cNvSpPr/>
          <p:nvPr userDrawn="1"/>
        </p:nvSpPr>
        <p:spPr>
          <a:xfrm>
            <a:off x="0" y="1009650"/>
            <a:ext cx="12192000" cy="1557338"/>
          </a:xfrm>
          <a:prstGeom prst="rect">
            <a:avLst/>
          </a:prstGeom>
          <a:solidFill>
            <a:srgbClr val="232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EFA3356-BA6E-174A-8B96-E2F528274AEA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>
                <a:solidFill>
                  <a:schemeClr val="bg1"/>
                </a:solidFill>
              </a:rPr>
              <a:t>General Services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AF037FC-94E4-3441-8343-5589F9BD92FD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>
                <a:solidFill>
                  <a:schemeClr val="bg1"/>
                </a:solidFill>
              </a:rPr>
              <a:t>Resource Icons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148241-A694-C242-A0DF-FFF3D553B5C3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EBD4A5C-EB82-9047-982F-EF05C5333DB1}"/>
              </a:ext>
            </a:extLst>
          </p:cNvPr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61E2D"/>
                </a:gs>
                <a:gs pos="99000">
                  <a:srgbClr val="232F3E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7E2AA1-D28E-9D46-A6F6-00A2AED59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0CF80B5E-C510-0141-968B-86F24570A5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35FB17E-2688-4B43-8872-969B0783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0613" y="6249988"/>
            <a:ext cx="4462462" cy="3651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811E03E-DF71-2846-8EA0-0A87029C9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ECCE4F8-15EC-D046-B42F-5C756A89C5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489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hree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CA19-9DC3-0948-B147-46516DBE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D87C6-B356-424E-B3CE-BAFD413E7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0943" y="1175657"/>
            <a:ext cx="3602396" cy="47270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B9F079-07D6-E944-8B84-A221C329825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94802" y="1175657"/>
            <a:ext cx="3602396" cy="47270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A18462-CDE2-4F4B-A61B-CD6DACFCAE0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26793" y="1175657"/>
            <a:ext cx="3602396" cy="47270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ED85091-90EE-B541-AE9F-FB0EB0E0F4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73690C6-D7A1-5047-8A9F-2AC81399EE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52B835-43D6-F94A-8401-3FEC4A18EEA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930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ub-three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5CA19-9DC3-0948-B147-46516DBE1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D87C6-B356-424E-B3CE-BAFD413E7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0943" y="2273593"/>
            <a:ext cx="3602396" cy="358495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B9F079-07D6-E944-8B84-A221C329825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94802" y="2273593"/>
            <a:ext cx="3602396" cy="358495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A18462-CDE2-4F4B-A61B-CD6DACFCAE0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26793" y="2273593"/>
            <a:ext cx="3602396" cy="358495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075C3DB-0EE3-BA43-8B55-7C47D3172461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240942" y="1149398"/>
            <a:ext cx="11710116" cy="98420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F313970-EA94-F74E-B909-52184BCE8DA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4F9F29E-27F2-B04A-A131-CE776307562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8DA37B-B9A9-8947-B9C5-A7183EC37F3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61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45274BF-3829-D24D-BB45-67B2DEED76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6AD46A9-9581-D540-AA79-345601FA5D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B7CDC3-FDDA-584B-8A00-88B0260C022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143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301F95D-465F-2945-9E09-3DB85C63C15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CDA7B2F-E81E-4A44-9F5F-A7AFF9D700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6E29F-FFC1-2C49-8243-4EDCBA2AC9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676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egory_Squ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1DB949-1463-2A4C-B301-63F1602C50E3}"/>
              </a:ext>
            </a:extLst>
          </p:cNvPr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61E2D"/>
                </a:gs>
                <a:gs pos="99000">
                  <a:srgbClr val="232F3E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766B2-05B9-4D49-BA3A-99ABF146A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226" y="2101932"/>
            <a:ext cx="8195549" cy="2251180"/>
          </a:xfrm>
        </p:spPr>
        <p:txBody>
          <a:bodyPr anchor="b"/>
          <a:lstStyle>
            <a:lvl1pPr algn="l">
              <a:defRPr sz="60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CAC41FC-8492-FD42-A45A-1DF0B10E10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96A122A-D83B-6B4B-9C9F-4A4D8480E2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09C12A2-65EF-FD4D-A54C-5FC8D1359E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02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-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8DBF48-0EFD-7E4F-AAF0-AB1C4877B680}"/>
              </a:ext>
            </a:extLst>
          </p:cNvPr>
          <p:cNvSpPr/>
          <p:nvPr userDrawn="1"/>
        </p:nvSpPr>
        <p:spPr>
          <a:xfrm>
            <a:off x="0" y="1009650"/>
            <a:ext cx="12192000" cy="1557338"/>
          </a:xfrm>
          <a:prstGeom prst="rect">
            <a:avLst/>
          </a:prstGeom>
          <a:solidFill>
            <a:srgbClr val="F2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1388B4C-0BAF-3342-B4C4-F8F3835171BA}"/>
              </a:ext>
            </a:extLst>
          </p:cNvPr>
          <p:cNvSpPr txBox="1">
            <a:spLocks/>
          </p:cNvSpPr>
          <p:nvPr userDrawn="1"/>
        </p:nvSpPr>
        <p:spPr>
          <a:xfrm>
            <a:off x="241300" y="1465263"/>
            <a:ext cx="1905000" cy="644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General Services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89A14A-BBCF-BC41-8E4A-D55A4B8E1B3D}"/>
              </a:ext>
            </a:extLst>
          </p:cNvPr>
          <p:cNvSpPr txBox="1">
            <a:spLocks/>
          </p:cNvSpPr>
          <p:nvPr userDrawn="1"/>
        </p:nvSpPr>
        <p:spPr>
          <a:xfrm>
            <a:off x="241300" y="2844800"/>
            <a:ext cx="1905000" cy="6429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rgbClr val="161E2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1600" dirty="0"/>
              <a:t>Resource Icons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13BDA1A-1CBB-8E43-A453-55D625CBA08B}"/>
              </a:ext>
            </a:extLst>
          </p:cNvPr>
          <p:cNvCxnSpPr/>
          <p:nvPr userDrawn="1"/>
        </p:nvCxnSpPr>
        <p:spPr>
          <a:xfrm>
            <a:off x="2225675" y="1009650"/>
            <a:ext cx="0" cy="4913313"/>
          </a:xfrm>
          <a:prstGeom prst="line">
            <a:avLst/>
          </a:prstGeom>
          <a:ln w="12700">
            <a:solidFill>
              <a:srgbClr val="D5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DE7E60F-0E8F-E845-A30E-6D51DFDCF24C}"/>
              </a:ext>
            </a:extLst>
          </p:cNvPr>
          <p:cNvSpPr/>
          <p:nvPr userDrawn="1"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77800">
            <a:gradFill>
              <a:gsLst>
                <a:gs pos="0">
                  <a:srgbClr val="161E2D"/>
                </a:gs>
                <a:gs pos="99000">
                  <a:srgbClr val="232F3E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741B9-36A8-7F42-B249-EE338A1BD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41" y="365126"/>
            <a:ext cx="8638016" cy="6442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23">
            <a:extLst>
              <a:ext uri="{FF2B5EF4-FFF2-40B4-BE49-F238E27FC236}">
                <a16:creationId xmlns:a16="http://schemas.microsoft.com/office/drawing/2014/main" id="{06F1EA21-81DA-5A4B-9469-25634A5307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2751" y="365125"/>
            <a:ext cx="1628307" cy="644525"/>
          </a:xfrm>
        </p:spPr>
        <p:txBody>
          <a:bodyPr>
            <a:normAutofit/>
          </a:bodyPr>
          <a:lstStyle>
            <a:lvl1pPr algn="r"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51A346F-D391-644D-B9B5-43708DD84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2133C68-E859-C34E-BFD3-94DFBAD88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5BCD9E6-DD9F-CF4C-A723-FB790C21F76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94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11C473C-44BA-054B-B271-D3751D073C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41300" y="365125"/>
            <a:ext cx="11709400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8604AFDB-588D-E24E-89EC-AD90383CE4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1300" y="1176338"/>
            <a:ext cx="11709400" cy="472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FC540-A845-044F-9D08-8CCD18A3A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613" y="6249988"/>
            <a:ext cx="44624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19088-B55D-A741-B8EF-198428D1B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24998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161E2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76DA806-159D-F049-A422-2847A28E70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0" name="Graphic 7">
            <a:extLst>
              <a:ext uri="{FF2B5EF4-FFF2-40B4-BE49-F238E27FC236}">
                <a16:creationId xmlns:a16="http://schemas.microsoft.com/office/drawing/2014/main" id="{270E387F-0299-C54E-B0C6-72E0903F7C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6238875"/>
            <a:ext cx="585787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14B325-37EE-2D47-9D73-848E4457D5C0}"/>
              </a:ext>
            </a:extLst>
          </p:cNvPr>
          <p:cNvCxnSpPr>
            <a:cxnSpLocks/>
          </p:cNvCxnSpPr>
          <p:nvPr userDrawn="1"/>
        </p:nvCxnSpPr>
        <p:spPr>
          <a:xfrm>
            <a:off x="280988" y="6070600"/>
            <a:ext cx="11669712" cy="0"/>
          </a:xfrm>
          <a:prstGeom prst="line">
            <a:avLst/>
          </a:prstGeom>
          <a:ln w="28575">
            <a:solidFill>
              <a:srgbClr val="EAED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814" r:id="rId13"/>
    <p:sldLayoutId id="2147483792" r:id="rId14"/>
    <p:sldLayoutId id="2147483793" r:id="rId15"/>
    <p:sldLayoutId id="2147483794" r:id="rId16"/>
    <p:sldLayoutId id="2147483795" r:id="rId17"/>
    <p:sldLayoutId id="2147483796" r:id="rId18"/>
    <p:sldLayoutId id="2147483797" r:id="rId19"/>
    <p:sldLayoutId id="2147483798" r:id="rId20"/>
    <p:sldLayoutId id="2147483799" r:id="rId21"/>
    <p:sldLayoutId id="2147483800" r:id="rId22"/>
    <p:sldLayoutId id="2147483801" r:id="rId23"/>
    <p:sldLayoutId id="2147483815" r:id="rId24"/>
    <p:sldLayoutId id="2147483813" r:id="rId25"/>
    <p:sldLayoutId id="2147483802" r:id="rId26"/>
    <p:sldLayoutId id="2147483803" r:id="rId27"/>
    <p:sldLayoutId id="2147483804" r:id="rId28"/>
    <p:sldLayoutId id="2147483805" r:id="rId29"/>
    <p:sldLayoutId id="2147483806" r:id="rId30"/>
    <p:sldLayoutId id="2147483807" r:id="rId31"/>
    <p:sldLayoutId id="2147483808" r:id="rId32"/>
    <p:sldLayoutId id="2147483809" r:id="rId33"/>
    <p:sldLayoutId id="2147483817" r:id="rId34"/>
    <p:sldLayoutId id="2147483818" r:id="rId35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rgbClr val="161E2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61E2D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400" kern="1200">
          <a:solidFill>
            <a:srgbClr val="161E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2000" kern="1200">
          <a:solidFill>
            <a:srgbClr val="161E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kern="1200">
          <a:solidFill>
            <a:srgbClr val="161E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600" kern="1200">
          <a:solidFill>
            <a:srgbClr val="161E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1E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Placeholder 1">
            <a:extLst>
              <a:ext uri="{FF2B5EF4-FFF2-40B4-BE49-F238E27FC236}">
                <a16:creationId xmlns:a16="http://schemas.microsoft.com/office/drawing/2014/main" id="{B1A3942D-1AFD-6643-9EF9-A7EDC1B614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41300" y="365125"/>
            <a:ext cx="11709400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2771" name="Text Placeholder 2">
            <a:extLst>
              <a:ext uri="{FF2B5EF4-FFF2-40B4-BE49-F238E27FC236}">
                <a16:creationId xmlns:a16="http://schemas.microsoft.com/office/drawing/2014/main" id="{F18769AE-E149-8245-9CDD-EFE62AC778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1300" y="1176338"/>
            <a:ext cx="11709400" cy="472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</p:txBody>
      </p:sp>
      <p:pic>
        <p:nvPicPr>
          <p:cNvPr id="32772" name="Picture 9">
            <a:extLst>
              <a:ext uri="{FF2B5EF4-FFF2-40B4-BE49-F238E27FC236}">
                <a16:creationId xmlns:a16="http://schemas.microsoft.com/office/drawing/2014/main" id="{5D7ED5E0-45B4-E34D-9338-E67C4E384D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6235700"/>
            <a:ext cx="585787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2D8E3F11-A3CF-3541-AB3B-A9598B489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24998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1736118-7C22-AC4B-89A0-1C2A0C68177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0659FC0-6F4E-4743-AB20-9E5DB79D9BB3}"/>
              </a:ext>
            </a:extLst>
          </p:cNvPr>
          <p:cNvCxnSpPr>
            <a:cxnSpLocks/>
          </p:cNvCxnSpPr>
          <p:nvPr userDrawn="1"/>
        </p:nvCxnSpPr>
        <p:spPr>
          <a:xfrm>
            <a:off x="280988" y="6070600"/>
            <a:ext cx="11669712" cy="0"/>
          </a:xfrm>
          <a:prstGeom prst="line">
            <a:avLst/>
          </a:prstGeom>
          <a:ln w="28575">
            <a:solidFill>
              <a:srgbClr val="272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649ED-92BB-804A-A4D2-48960466F0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4275" y="6229350"/>
            <a:ext cx="572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2022, Amazon Web Services, Inc. or its affiliates. All rights reserved.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16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svg"/><Relationship Id="rId19" Type="http://schemas.openxmlformats.org/officeDocument/2006/relationships/image" Target="../media/image19.pn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4">
            <a:extLst>
              <a:ext uri="{FF2B5EF4-FFF2-40B4-BE49-F238E27FC236}">
                <a16:creationId xmlns:a16="http://schemas.microsoft.com/office/drawing/2014/main" id="{4E2A3DCA-3526-ED48-BE0F-AEC29BAD0B8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66701" y="242887"/>
            <a:ext cx="6991350" cy="1204913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Project 2: Multi-Tier Architecture in AWS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1E73EEA-03FA-8F40-9442-4B1A82AAC1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546" y="4256225"/>
            <a:ext cx="8826500" cy="997766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Presented by Team Trinity(TT) Soakers: 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J. Tucker, </a:t>
            </a:r>
            <a:r>
              <a:rPr lang="en-US" dirty="0" err="1"/>
              <a:t>J.Jay</a:t>
            </a:r>
            <a:r>
              <a:rPr lang="en-US" dirty="0"/>
              <a:t>, T. </a:t>
            </a:r>
            <a:r>
              <a:rPr lang="en-US" dirty="0" err="1"/>
              <a:t>Ndukong</a:t>
            </a:r>
            <a:r>
              <a:rPr lang="en-US" dirty="0"/>
              <a:t>, T. Hill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02722B-58A8-089F-962B-AA731D193F62}"/>
              </a:ext>
            </a:extLst>
          </p:cNvPr>
          <p:cNvSpPr txBox="1"/>
          <p:nvPr/>
        </p:nvSpPr>
        <p:spPr>
          <a:xfrm>
            <a:off x="266701" y="2021015"/>
            <a:ext cx="754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Everett Enterprises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0DF9AE-8B3B-31BB-93AA-7106DED74F30}"/>
              </a:ext>
            </a:extLst>
          </p:cNvPr>
          <p:cNvSpPr txBox="1"/>
          <p:nvPr/>
        </p:nvSpPr>
        <p:spPr>
          <a:xfrm>
            <a:off x="876300" y="6148388"/>
            <a:ext cx="260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CCP Tyrone Hill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5">
            <a:extLst>
              <a:ext uri="{FF2B5EF4-FFF2-40B4-BE49-F238E27FC236}">
                <a16:creationId xmlns:a16="http://schemas.microsoft.com/office/drawing/2014/main" id="{CB1552C9-174A-E746-B193-597E1C226F7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" y="1473200"/>
            <a:ext cx="9650413" cy="2595563"/>
          </a:xfrm>
        </p:spPr>
        <p:txBody>
          <a:bodyPr/>
          <a:lstStyle/>
          <a:p>
            <a:pPr eaLnBrk="1" hangingPunct="1"/>
            <a:r>
              <a:rPr lang="en-US" altLang="en-US" dirty="0"/>
              <a:t>AWS Technical Architecture (Diagram)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070E6E-368C-344B-A68F-07C2CD0FA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613" y="4289425"/>
            <a:ext cx="8826500" cy="379413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A complete overview of the design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09D5C3-688F-9578-6506-3D6A5A725F75}"/>
              </a:ext>
            </a:extLst>
          </p:cNvPr>
          <p:cNvSpPr txBox="1"/>
          <p:nvPr/>
        </p:nvSpPr>
        <p:spPr>
          <a:xfrm>
            <a:off x="876300" y="6148388"/>
            <a:ext cx="260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CCP Tyrone Hill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924EC854-5120-0754-9003-9A3F0DDAB1C7}"/>
              </a:ext>
            </a:extLst>
          </p:cNvPr>
          <p:cNvSpPr/>
          <p:nvPr/>
        </p:nvSpPr>
        <p:spPr>
          <a:xfrm>
            <a:off x="4765964" y="2082183"/>
            <a:ext cx="1451926" cy="3562938"/>
          </a:xfrm>
          <a:prstGeom prst="rect">
            <a:avLst/>
          </a:prstGeom>
          <a:solidFill>
            <a:schemeClr val="bg1"/>
          </a:solidFill>
          <a:ln w="12700">
            <a:solidFill>
              <a:srgbClr val="D8661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D8661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D8661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BB1D4D-4F51-EFDD-33DD-E32399F8B1AE}"/>
              </a:ext>
            </a:extLst>
          </p:cNvPr>
          <p:cNvSpPr/>
          <p:nvPr/>
        </p:nvSpPr>
        <p:spPr>
          <a:xfrm>
            <a:off x="4438586" y="1841551"/>
            <a:ext cx="3991600" cy="1227230"/>
          </a:xfrm>
          <a:prstGeom prst="rect">
            <a:avLst/>
          </a:prstGeom>
          <a:solidFill>
            <a:srgbClr val="007CBC">
              <a:alpha val="1865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B2F2EF4-5190-D8D9-080A-E3C2FA7D4966}"/>
              </a:ext>
            </a:extLst>
          </p:cNvPr>
          <p:cNvSpPr/>
          <p:nvPr/>
        </p:nvSpPr>
        <p:spPr>
          <a:xfrm>
            <a:off x="2497906" y="4421197"/>
            <a:ext cx="1839710" cy="1227230"/>
          </a:xfrm>
          <a:prstGeom prst="rect">
            <a:avLst/>
          </a:prstGeom>
          <a:solidFill>
            <a:srgbClr val="1D8900">
              <a:alpha val="1600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458320-9A96-7350-4B22-E7F80F9D1750}"/>
              </a:ext>
            </a:extLst>
          </p:cNvPr>
          <p:cNvSpPr/>
          <p:nvPr/>
        </p:nvSpPr>
        <p:spPr>
          <a:xfrm>
            <a:off x="2486890" y="1825810"/>
            <a:ext cx="1839710" cy="1250842"/>
          </a:xfrm>
          <a:prstGeom prst="rect">
            <a:avLst/>
          </a:prstGeom>
          <a:solidFill>
            <a:srgbClr val="1D8900">
              <a:alpha val="700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79504C-EF67-5993-CB37-913784250ABB}"/>
              </a:ext>
            </a:extLst>
          </p:cNvPr>
          <p:cNvSpPr/>
          <p:nvPr/>
        </p:nvSpPr>
        <p:spPr>
          <a:xfrm>
            <a:off x="694394" y="261257"/>
            <a:ext cx="11399061" cy="651080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 tIns="9144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40F54C7-F408-5EE8-3BFC-413058DE1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94394" y="261257"/>
            <a:ext cx="261257" cy="2612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11ADE45-DDE7-F2F2-905D-15E8C7839787}"/>
              </a:ext>
            </a:extLst>
          </p:cNvPr>
          <p:cNvSpPr/>
          <p:nvPr/>
        </p:nvSpPr>
        <p:spPr>
          <a:xfrm>
            <a:off x="955651" y="763146"/>
            <a:ext cx="10821546" cy="5685779"/>
          </a:xfrm>
          <a:prstGeom prst="rect">
            <a:avLst/>
          </a:prstGeom>
          <a:noFill/>
          <a:ln w="12700">
            <a:solidFill>
              <a:srgbClr val="5B9CD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 tIns="9144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F2E9665-B576-6AE5-CDBD-E76A974AC2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5651" y="763146"/>
            <a:ext cx="261257" cy="2612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C0C332-EE84-A9F4-DAD3-51F6B47F175A}"/>
              </a:ext>
            </a:extLst>
          </p:cNvPr>
          <p:cNvSpPr txBox="1"/>
          <p:nvPr/>
        </p:nvSpPr>
        <p:spPr>
          <a:xfrm>
            <a:off x="902269" y="245515"/>
            <a:ext cx="8687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AWS Cloud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76E891-6112-D195-1639-1E0F48908B5B}"/>
              </a:ext>
            </a:extLst>
          </p:cNvPr>
          <p:cNvSpPr txBox="1"/>
          <p:nvPr/>
        </p:nvSpPr>
        <p:spPr>
          <a:xfrm>
            <a:off x="1148159" y="755274"/>
            <a:ext cx="777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127EBB"/>
                </a:solidFill>
              </a:rPr>
              <a:t>US-East-1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49FEEE-4A95-EB64-5FC8-CD38D0EE0BAE}"/>
              </a:ext>
            </a:extLst>
          </p:cNvPr>
          <p:cNvSpPr/>
          <p:nvPr/>
        </p:nvSpPr>
        <p:spPr>
          <a:xfrm>
            <a:off x="1418847" y="1272904"/>
            <a:ext cx="9987090" cy="4821949"/>
          </a:xfrm>
          <a:prstGeom prst="rect">
            <a:avLst/>
          </a:prstGeom>
          <a:noFill/>
          <a:ln w="12700">
            <a:solidFill>
              <a:srgbClr val="1E8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 tIns="91440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ln w="0"/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Graphic 2">
            <a:extLst>
              <a:ext uri="{FF2B5EF4-FFF2-40B4-BE49-F238E27FC236}">
                <a16:creationId xmlns:a16="http://schemas.microsoft.com/office/drawing/2014/main" id="{FD04BB96-1C76-3887-E66D-9AB32190AB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18847" y="1265033"/>
            <a:ext cx="261257" cy="2612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9BECCE-4E31-95B2-F3B4-563ECD3174CB}"/>
              </a:ext>
            </a:extLst>
          </p:cNvPr>
          <p:cNvSpPr txBox="1"/>
          <p:nvPr/>
        </p:nvSpPr>
        <p:spPr>
          <a:xfrm>
            <a:off x="1625560" y="1272358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3E8624"/>
                </a:solidFill>
              </a:rPr>
              <a:t>VPC </a:t>
            </a:r>
            <a:r>
              <a:rPr lang="en-US" sz="800" dirty="0">
                <a:solidFill>
                  <a:srgbClr val="3E8624"/>
                </a:solidFill>
              </a:rPr>
              <a:t>(10.0.0.0/16 –&gt; 65,536 add.)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08FC6-076F-494D-EC5E-C6D3EA45DA20}"/>
              </a:ext>
            </a:extLst>
          </p:cNvPr>
          <p:cNvSpPr/>
          <p:nvPr/>
        </p:nvSpPr>
        <p:spPr>
          <a:xfrm>
            <a:off x="1216908" y="1565098"/>
            <a:ext cx="10351638" cy="1503683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D22C0B-0864-DAE8-BF4D-BBD752AA8EEF}"/>
              </a:ext>
            </a:extLst>
          </p:cNvPr>
          <p:cNvSpPr/>
          <p:nvPr/>
        </p:nvSpPr>
        <p:spPr>
          <a:xfrm>
            <a:off x="1216907" y="4413760"/>
            <a:ext cx="10351638" cy="1503683"/>
          </a:xfrm>
          <a:prstGeom prst="rect">
            <a:avLst/>
          </a:prstGeom>
          <a:noFill/>
          <a:ln w="12700">
            <a:solidFill>
              <a:srgbClr val="5B9CD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2187CA-6C78-BA6B-A60D-F314B0A24ABB}"/>
              </a:ext>
            </a:extLst>
          </p:cNvPr>
          <p:cNvSpPr/>
          <p:nvPr/>
        </p:nvSpPr>
        <p:spPr>
          <a:xfrm>
            <a:off x="2486890" y="1841551"/>
            <a:ext cx="1839710" cy="1227230"/>
          </a:xfrm>
          <a:prstGeom prst="rect">
            <a:avLst/>
          </a:prstGeom>
          <a:solidFill>
            <a:srgbClr val="1D8900">
              <a:alpha val="9804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1E8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89DA9E0F-9B32-8C20-D272-370598D5E4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86890" y="1843727"/>
            <a:ext cx="200891" cy="20089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5466C98-4FB8-A200-B33A-3558C27E9A62}"/>
              </a:ext>
            </a:extLst>
          </p:cNvPr>
          <p:cNvSpPr txBox="1"/>
          <p:nvPr/>
        </p:nvSpPr>
        <p:spPr>
          <a:xfrm>
            <a:off x="2654292" y="1805183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3E8624"/>
                </a:solidFill>
              </a:rPr>
              <a:t>Public Subnet</a:t>
            </a:r>
            <a:endParaRPr lang="en-US" sz="800" dirty="0">
              <a:solidFill>
                <a:srgbClr val="3E8624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AEA43FB-973F-6E2D-0FC7-260F5E3E00E5}"/>
              </a:ext>
            </a:extLst>
          </p:cNvPr>
          <p:cNvSpPr txBox="1"/>
          <p:nvPr/>
        </p:nvSpPr>
        <p:spPr>
          <a:xfrm>
            <a:off x="2654292" y="4385119"/>
            <a:ext cx="1035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3E8624"/>
                </a:solidFill>
              </a:rPr>
              <a:t>Public Subnet</a:t>
            </a: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D616C88D-95F7-AA1C-1472-2FCE520950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3345" y="1843139"/>
            <a:ext cx="204855" cy="19659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674FF66-650D-7732-8291-B12C62D29450}"/>
              </a:ext>
            </a:extLst>
          </p:cNvPr>
          <p:cNvSpPr txBox="1"/>
          <p:nvPr/>
        </p:nvSpPr>
        <p:spPr>
          <a:xfrm>
            <a:off x="7121450" y="1787755"/>
            <a:ext cx="1377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27EBB"/>
                </a:solidFill>
              </a:rPr>
              <a:t>Private App Subnet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2983CDD-4D59-0412-835D-FE1293539F31}"/>
              </a:ext>
            </a:extLst>
          </p:cNvPr>
          <p:cNvSpPr/>
          <p:nvPr/>
        </p:nvSpPr>
        <p:spPr>
          <a:xfrm>
            <a:off x="8592795" y="1834014"/>
            <a:ext cx="2698660" cy="1227230"/>
          </a:xfrm>
          <a:prstGeom prst="rect">
            <a:avLst/>
          </a:prstGeom>
          <a:solidFill>
            <a:srgbClr val="007CBC">
              <a:alpha val="1900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Graphic 39">
            <a:extLst>
              <a:ext uri="{FF2B5EF4-FFF2-40B4-BE49-F238E27FC236}">
                <a16:creationId xmlns:a16="http://schemas.microsoft.com/office/drawing/2014/main" id="{784D8117-FC29-4358-B59C-72D34BCCCA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593105" y="1834624"/>
            <a:ext cx="204131" cy="20413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7A0AD90-8D32-F389-AC47-EAFC30FAF585}"/>
              </a:ext>
            </a:extLst>
          </p:cNvPr>
          <p:cNvSpPr txBox="1"/>
          <p:nvPr/>
        </p:nvSpPr>
        <p:spPr>
          <a:xfrm>
            <a:off x="8708904" y="1798189"/>
            <a:ext cx="12401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127EBB"/>
                </a:solidFill>
              </a:rPr>
              <a:t>Database Subnet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C8DEC0B-9A9E-DAF5-504B-F6E4A1522A98}"/>
              </a:ext>
            </a:extLst>
          </p:cNvPr>
          <p:cNvSpPr/>
          <p:nvPr/>
        </p:nvSpPr>
        <p:spPr>
          <a:xfrm>
            <a:off x="4438586" y="4420049"/>
            <a:ext cx="3991600" cy="1227230"/>
          </a:xfrm>
          <a:prstGeom prst="rect">
            <a:avLst/>
          </a:prstGeom>
          <a:solidFill>
            <a:srgbClr val="007CBC">
              <a:alpha val="1865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99FC2B2F-8E45-ECCB-34C1-0133A2E13C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98427" y="4421197"/>
            <a:ext cx="200891" cy="20089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C0B848E-ACF6-0CAC-FAA0-F4F5F7EC419D}"/>
              </a:ext>
            </a:extLst>
          </p:cNvPr>
          <p:cNvSpPr txBox="1"/>
          <p:nvPr/>
        </p:nvSpPr>
        <p:spPr>
          <a:xfrm>
            <a:off x="7121450" y="5420787"/>
            <a:ext cx="1377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27EBB"/>
                </a:solidFill>
              </a:rPr>
              <a:t>Private App Subnet</a:t>
            </a: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48E797EE-D8B8-5528-B874-07CDAD5A77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6626" y="4418564"/>
            <a:ext cx="204855" cy="196595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71358179-7D7D-9CB4-DC91-25312B812C18}"/>
              </a:ext>
            </a:extLst>
          </p:cNvPr>
          <p:cNvSpPr/>
          <p:nvPr/>
        </p:nvSpPr>
        <p:spPr>
          <a:xfrm>
            <a:off x="8599725" y="4417891"/>
            <a:ext cx="2698660" cy="1227230"/>
          </a:xfrm>
          <a:prstGeom prst="rect">
            <a:avLst/>
          </a:prstGeom>
          <a:solidFill>
            <a:srgbClr val="007CBC">
              <a:alpha val="19000"/>
            </a:srgbClr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292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5B9C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Graphic 47">
            <a:extLst>
              <a:ext uri="{FF2B5EF4-FFF2-40B4-BE49-F238E27FC236}">
                <a16:creationId xmlns:a16="http://schemas.microsoft.com/office/drawing/2014/main" id="{EF8D42D0-062B-58B1-0B64-28AFFE9173A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606838" y="4411367"/>
            <a:ext cx="204131" cy="20413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D7586325-65F8-182F-D6CE-F62BA2968BFB}"/>
              </a:ext>
            </a:extLst>
          </p:cNvPr>
          <p:cNvSpPr txBox="1"/>
          <p:nvPr/>
        </p:nvSpPr>
        <p:spPr>
          <a:xfrm>
            <a:off x="8726498" y="4381701"/>
            <a:ext cx="12401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127EBB"/>
                </a:solidFill>
              </a:rPr>
              <a:t>Database Subnet</a:t>
            </a:r>
          </a:p>
        </p:txBody>
      </p:sp>
      <p:sp>
        <p:nvSpPr>
          <p:cNvPr id="50" name="TextBox 12">
            <a:extLst>
              <a:ext uri="{FF2B5EF4-FFF2-40B4-BE49-F238E27FC236}">
                <a16:creationId xmlns:a16="http://schemas.microsoft.com/office/drawing/2014/main" id="{3B3E5F0F-B69D-A7CF-6006-3A5AFDD18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643" y="4121290"/>
            <a:ext cx="14033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0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Internet gateway</a:t>
            </a:r>
          </a:p>
        </p:txBody>
      </p:sp>
      <p:pic>
        <p:nvPicPr>
          <p:cNvPr id="51" name="Graphic 10">
            <a:extLst>
              <a:ext uri="{FF2B5EF4-FFF2-40B4-BE49-F238E27FC236}">
                <a16:creationId xmlns:a16="http://schemas.microsoft.com/office/drawing/2014/main" id="{3C620BF2-FF9B-B218-8619-2A8EB183C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398" y="3754145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TextBox 17">
            <a:extLst>
              <a:ext uri="{FF2B5EF4-FFF2-40B4-BE49-F238E27FC236}">
                <a16:creationId xmlns:a16="http://schemas.microsoft.com/office/drawing/2014/main" id="{709E27E7-5713-6394-0023-062BBDF00F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9738" y="2455719"/>
            <a:ext cx="123476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0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NAT gateway</a:t>
            </a:r>
          </a:p>
        </p:txBody>
      </p:sp>
      <p:pic>
        <p:nvPicPr>
          <p:cNvPr id="53" name="Graphic 35">
            <a:extLst>
              <a:ext uri="{FF2B5EF4-FFF2-40B4-BE49-F238E27FC236}">
                <a16:creationId xmlns:a16="http://schemas.microsoft.com/office/drawing/2014/main" id="{ECB1C1EE-6282-292F-4B3B-9E0BB43E7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994" y="2059275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TextBox 17">
            <a:extLst>
              <a:ext uri="{FF2B5EF4-FFF2-40B4-BE49-F238E27FC236}">
                <a16:creationId xmlns:a16="http://schemas.microsoft.com/office/drawing/2014/main" id="{8EF6535D-7A10-2EEB-FEAD-A8514C62A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766" y="5046149"/>
            <a:ext cx="123476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0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NAT gateway</a:t>
            </a:r>
          </a:p>
        </p:txBody>
      </p:sp>
      <p:pic>
        <p:nvPicPr>
          <p:cNvPr id="55" name="Graphic 35">
            <a:extLst>
              <a:ext uri="{FF2B5EF4-FFF2-40B4-BE49-F238E27FC236}">
                <a16:creationId xmlns:a16="http://schemas.microsoft.com/office/drawing/2014/main" id="{80F789D1-250E-DD3A-D264-FAFD9A0DC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022" y="464277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TextBox 19">
            <a:extLst>
              <a:ext uri="{FF2B5EF4-FFF2-40B4-BE49-F238E27FC236}">
                <a16:creationId xmlns:a16="http://schemas.microsoft.com/office/drawing/2014/main" id="{8F7323B0-92C1-EA7F-48A5-84D29F162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9414" y="3439099"/>
            <a:ext cx="12525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Application Load </a:t>
            </a:r>
            <a:b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</a:br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Balancer</a:t>
            </a:r>
          </a:p>
        </p:txBody>
      </p:sp>
      <p:pic>
        <p:nvPicPr>
          <p:cNvPr id="57" name="Graphic 8">
            <a:extLst>
              <a:ext uri="{FF2B5EF4-FFF2-40B4-BE49-F238E27FC236}">
                <a16:creationId xmlns:a16="http://schemas.microsoft.com/office/drawing/2014/main" id="{5E70BED7-E504-07B0-C1B5-BA499DAA8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170" y="3054493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Graphic 62">
            <a:extLst>
              <a:ext uri="{FF2B5EF4-FFF2-40B4-BE49-F238E27FC236}">
                <a16:creationId xmlns:a16="http://schemas.microsoft.com/office/drawing/2014/main" id="{F9F5E3D2-8429-0E44-1185-6D7F85C4D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390" y="2142691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" name="TextBox 16">
            <a:extLst>
              <a:ext uri="{FF2B5EF4-FFF2-40B4-BE49-F238E27FC236}">
                <a16:creationId xmlns:a16="http://schemas.microsoft.com/office/drawing/2014/main" id="{97E8FF7B-9F6C-F2D5-43B7-B5AE6F9E7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6805" y="2594435"/>
            <a:ext cx="111556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Website Servers</a:t>
            </a:r>
          </a:p>
        </p:txBody>
      </p:sp>
      <p:pic>
        <p:nvPicPr>
          <p:cNvPr id="62" name="Graphic 62">
            <a:extLst>
              <a:ext uri="{FF2B5EF4-FFF2-40B4-BE49-F238E27FC236}">
                <a16:creationId xmlns:a16="http://schemas.microsoft.com/office/drawing/2014/main" id="{D7C7A966-E74E-9857-9D1A-74E31417C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390" y="462208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TextBox 16">
            <a:extLst>
              <a:ext uri="{FF2B5EF4-FFF2-40B4-BE49-F238E27FC236}">
                <a16:creationId xmlns:a16="http://schemas.microsoft.com/office/drawing/2014/main" id="{DDA95F11-5F9C-C2FC-B599-3CDC191EE5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6805" y="5073832"/>
            <a:ext cx="111556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Website Servers</a:t>
            </a:r>
          </a:p>
        </p:txBody>
      </p:sp>
      <p:pic>
        <p:nvPicPr>
          <p:cNvPr id="59" name="Graphic 58">
            <a:extLst>
              <a:ext uri="{FF2B5EF4-FFF2-40B4-BE49-F238E27FC236}">
                <a16:creationId xmlns:a16="http://schemas.microsoft.com/office/drawing/2014/main" id="{0817E0C6-2CBD-7684-A835-EB7A2DDD2DB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765964" y="3548606"/>
            <a:ext cx="315046" cy="315046"/>
          </a:xfrm>
          <a:prstGeom prst="rect">
            <a:avLst/>
          </a:prstGeom>
        </p:spPr>
      </p:pic>
      <p:sp>
        <p:nvSpPr>
          <p:cNvPr id="64" name="TextBox 18">
            <a:extLst>
              <a:ext uri="{FF2B5EF4-FFF2-40B4-BE49-F238E27FC236}">
                <a16:creationId xmlns:a16="http://schemas.microsoft.com/office/drawing/2014/main" id="{5CA0BD28-2CBE-84DC-12BB-8B633D84D1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7887" y="2684311"/>
            <a:ext cx="134285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0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EFS Mount Target</a:t>
            </a:r>
          </a:p>
        </p:txBody>
      </p:sp>
      <p:pic>
        <p:nvPicPr>
          <p:cNvPr id="65" name="Graphic 37">
            <a:extLst>
              <a:ext uri="{FF2B5EF4-FFF2-40B4-BE49-F238E27FC236}">
                <a16:creationId xmlns:a16="http://schemas.microsoft.com/office/drawing/2014/main" id="{BC7F17B2-6278-B9F4-8F88-A59AB3386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669" y="2280942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" name="TextBox 18">
            <a:extLst>
              <a:ext uri="{FF2B5EF4-FFF2-40B4-BE49-F238E27FC236}">
                <a16:creationId xmlns:a16="http://schemas.microsoft.com/office/drawing/2014/main" id="{D2BCA946-F47A-134A-4A5E-44803B57F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7887" y="4935680"/>
            <a:ext cx="134285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0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EFS Mount Target</a:t>
            </a:r>
          </a:p>
        </p:txBody>
      </p:sp>
      <p:pic>
        <p:nvPicPr>
          <p:cNvPr id="67" name="Graphic 37">
            <a:extLst>
              <a:ext uri="{FF2B5EF4-FFF2-40B4-BE49-F238E27FC236}">
                <a16:creationId xmlns:a16="http://schemas.microsoft.com/office/drawing/2014/main" id="{7CEEAC46-181E-0131-B92E-7E10A6387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669" y="4532311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Graphic 19">
            <a:extLst>
              <a:ext uri="{FF2B5EF4-FFF2-40B4-BE49-F238E27FC236}">
                <a16:creationId xmlns:a16="http://schemas.microsoft.com/office/drawing/2014/main" id="{DCD17D85-C42D-793B-F2AD-95536399F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010" y="3534047"/>
            <a:ext cx="344163" cy="34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Box 11">
            <a:extLst>
              <a:ext uri="{FF2B5EF4-FFF2-40B4-BE49-F238E27FC236}">
                <a16:creationId xmlns:a16="http://schemas.microsoft.com/office/drawing/2014/main" id="{DDA51930-C3B2-475A-D412-B8124DED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6625" y="3830555"/>
            <a:ext cx="145192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EFS</a:t>
            </a:r>
          </a:p>
        </p:txBody>
      </p:sp>
      <p:sp>
        <p:nvSpPr>
          <p:cNvPr id="70" name="TextBox 21">
            <a:extLst>
              <a:ext uri="{FF2B5EF4-FFF2-40B4-BE49-F238E27FC236}">
                <a16:creationId xmlns:a16="http://schemas.microsoft.com/office/drawing/2014/main" id="{28F1E1A0-93A8-C35F-7ABE-B814FDBD60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6240" y="5093392"/>
            <a:ext cx="151130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Aurora Primary DB</a:t>
            </a:r>
          </a:p>
        </p:txBody>
      </p:sp>
      <p:pic>
        <p:nvPicPr>
          <p:cNvPr id="71" name="Graphic 23">
            <a:extLst>
              <a:ext uri="{FF2B5EF4-FFF2-40B4-BE49-F238E27FC236}">
                <a16:creationId xmlns:a16="http://schemas.microsoft.com/office/drawing/2014/main" id="{72935F83-2497-51DC-6B39-721FE1059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549" y="4640495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" name="Graphic 18">
            <a:extLst>
              <a:ext uri="{FF2B5EF4-FFF2-40B4-BE49-F238E27FC236}">
                <a16:creationId xmlns:a16="http://schemas.microsoft.com/office/drawing/2014/main" id="{52988E59-4780-744B-2ECE-E8AF8DBA4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549" y="226751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TextBox 21">
            <a:extLst>
              <a:ext uri="{FF2B5EF4-FFF2-40B4-BE49-F238E27FC236}">
                <a16:creationId xmlns:a16="http://schemas.microsoft.com/office/drawing/2014/main" id="{2C565986-A70E-60E6-F7E9-925ECD254F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6240" y="2680517"/>
            <a:ext cx="151130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9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Aurora Read Replica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57F7F71-E949-47BE-0292-27B667F019DB}"/>
              </a:ext>
            </a:extLst>
          </p:cNvPr>
          <p:cNvCxnSpPr>
            <a:cxnSpLocks/>
          </p:cNvCxnSpPr>
          <p:nvPr/>
        </p:nvCxnSpPr>
        <p:spPr>
          <a:xfrm>
            <a:off x="637309" y="3283093"/>
            <a:ext cx="11233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80" name="Picture 79">
            <a:extLst>
              <a:ext uri="{FF2B5EF4-FFF2-40B4-BE49-F238E27FC236}">
                <a16:creationId xmlns:a16="http://schemas.microsoft.com/office/drawing/2014/main" id="{BD513472-4CCD-AD43-F4BD-211CEDA87310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2220" y="2937922"/>
            <a:ext cx="585280" cy="585280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F33EB446-2F3C-0BF9-ABB0-60EFC0D73CA6}"/>
              </a:ext>
            </a:extLst>
          </p:cNvPr>
          <p:cNvCxnSpPr>
            <a:cxnSpLocks/>
          </p:cNvCxnSpPr>
          <p:nvPr/>
        </p:nvCxnSpPr>
        <p:spPr>
          <a:xfrm>
            <a:off x="2207370" y="3280061"/>
            <a:ext cx="2558594" cy="64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E98DA67-894E-CDF0-7FF0-CBEFA12558A2}"/>
              </a:ext>
            </a:extLst>
          </p:cNvPr>
          <p:cNvCxnSpPr>
            <a:cxnSpLocks/>
          </p:cNvCxnSpPr>
          <p:nvPr/>
        </p:nvCxnSpPr>
        <p:spPr>
          <a:xfrm flipH="1" flipV="1">
            <a:off x="3418075" y="2280558"/>
            <a:ext cx="1439270" cy="12904"/>
          </a:xfrm>
          <a:prstGeom prst="straightConnector1">
            <a:avLst/>
          </a:prstGeom>
          <a:ln w="22225">
            <a:solidFill>
              <a:srgbClr val="843DB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A762D6E-3D2C-F189-0C2F-42772CB05C06}"/>
              </a:ext>
            </a:extLst>
          </p:cNvPr>
          <p:cNvCxnSpPr>
            <a:cxnSpLocks/>
          </p:cNvCxnSpPr>
          <p:nvPr/>
        </p:nvCxnSpPr>
        <p:spPr>
          <a:xfrm rot="5400000">
            <a:off x="1962684" y="3019382"/>
            <a:ext cx="1703369" cy="240354"/>
          </a:xfrm>
          <a:prstGeom prst="bentConnector3">
            <a:avLst>
              <a:gd name="adj1" fmla="val 512"/>
            </a:avLst>
          </a:prstGeom>
          <a:ln w="22225">
            <a:solidFill>
              <a:srgbClr val="843DBC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93">
            <a:extLst>
              <a:ext uri="{FF2B5EF4-FFF2-40B4-BE49-F238E27FC236}">
                <a16:creationId xmlns:a16="http://schemas.microsoft.com/office/drawing/2014/main" id="{DC350401-90B0-F455-9E32-F71F42F36400}"/>
              </a:ext>
            </a:extLst>
          </p:cNvPr>
          <p:cNvCxnSpPr>
            <a:cxnSpLocks/>
            <a:endCxn id="51" idx="3"/>
          </p:cNvCxnSpPr>
          <p:nvPr/>
        </p:nvCxnSpPr>
        <p:spPr>
          <a:xfrm rot="10800000">
            <a:off x="1644598" y="3982745"/>
            <a:ext cx="1303898" cy="908520"/>
          </a:xfrm>
          <a:prstGeom prst="bentConnector3">
            <a:avLst>
              <a:gd name="adj1" fmla="val 50000"/>
            </a:avLst>
          </a:prstGeom>
          <a:ln w="22225">
            <a:solidFill>
              <a:srgbClr val="843DB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93">
            <a:extLst>
              <a:ext uri="{FF2B5EF4-FFF2-40B4-BE49-F238E27FC236}">
                <a16:creationId xmlns:a16="http://schemas.microsoft.com/office/drawing/2014/main" id="{4159D4F0-81F5-2918-0CB9-911F91063BA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14251" y="4890481"/>
            <a:ext cx="1454927" cy="1"/>
          </a:xfrm>
          <a:prstGeom prst="bentConnector3">
            <a:avLst>
              <a:gd name="adj1" fmla="val 50000"/>
            </a:avLst>
          </a:prstGeom>
          <a:ln w="22225">
            <a:solidFill>
              <a:srgbClr val="843DB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29061AA9-981A-7810-1077-648B4387DC64}"/>
              </a:ext>
            </a:extLst>
          </p:cNvPr>
          <p:cNvCxnSpPr>
            <a:cxnSpLocks/>
          </p:cNvCxnSpPr>
          <p:nvPr/>
        </p:nvCxnSpPr>
        <p:spPr>
          <a:xfrm>
            <a:off x="5707590" y="2496118"/>
            <a:ext cx="1428079" cy="0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9950F1A5-FEE9-288E-B47A-3E34A4CCB049}"/>
              </a:ext>
            </a:extLst>
          </p:cNvPr>
          <p:cNvCxnSpPr>
            <a:cxnSpLocks/>
          </p:cNvCxnSpPr>
          <p:nvPr/>
        </p:nvCxnSpPr>
        <p:spPr>
          <a:xfrm>
            <a:off x="5579269" y="4740351"/>
            <a:ext cx="1545346" cy="0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B869773A-2E9B-5267-07A4-4BC4755F124F}"/>
              </a:ext>
            </a:extLst>
          </p:cNvPr>
          <p:cNvCxnSpPr>
            <a:cxnSpLocks/>
            <a:endCxn id="64" idx="2"/>
          </p:cNvCxnSpPr>
          <p:nvPr/>
        </p:nvCxnSpPr>
        <p:spPr>
          <a:xfrm flipV="1">
            <a:off x="7379313" y="2930532"/>
            <a:ext cx="0" cy="533663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16768E0E-6CAC-F785-97F1-16BFC07A1190}"/>
              </a:ext>
            </a:extLst>
          </p:cNvPr>
          <p:cNvCxnSpPr>
            <a:cxnSpLocks/>
          </p:cNvCxnSpPr>
          <p:nvPr/>
        </p:nvCxnSpPr>
        <p:spPr>
          <a:xfrm flipH="1" flipV="1">
            <a:off x="7382675" y="4011168"/>
            <a:ext cx="4416" cy="478989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254502E0-DB0C-0A3D-9BB4-2F953B3B6877}"/>
              </a:ext>
            </a:extLst>
          </p:cNvPr>
          <p:cNvCxnSpPr>
            <a:cxnSpLocks/>
          </p:cNvCxnSpPr>
          <p:nvPr/>
        </p:nvCxnSpPr>
        <p:spPr>
          <a:xfrm>
            <a:off x="10444163" y="2825267"/>
            <a:ext cx="0" cy="1789892"/>
          </a:xfrm>
          <a:prstGeom prst="straightConnector1">
            <a:avLst/>
          </a:prstGeom>
          <a:ln w="12700">
            <a:solidFill>
              <a:srgbClr val="FF000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EA6B32C1-51F9-2B20-5458-1A1D2D9ED995}"/>
              </a:ext>
            </a:extLst>
          </p:cNvPr>
          <p:cNvCxnSpPr>
            <a:cxnSpLocks/>
          </p:cNvCxnSpPr>
          <p:nvPr/>
        </p:nvCxnSpPr>
        <p:spPr>
          <a:xfrm flipH="1" flipV="1">
            <a:off x="5641107" y="2224972"/>
            <a:ext cx="2737773" cy="1031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BB0FC01E-54F6-3D3D-27BF-6E38F149E907}"/>
              </a:ext>
            </a:extLst>
          </p:cNvPr>
          <p:cNvCxnSpPr>
            <a:cxnSpLocks/>
          </p:cNvCxnSpPr>
          <p:nvPr/>
        </p:nvCxnSpPr>
        <p:spPr>
          <a:xfrm flipH="1">
            <a:off x="5932923" y="5222117"/>
            <a:ext cx="2445957" cy="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2CD02B46-B78A-83D8-8FE6-7DE654285691}"/>
              </a:ext>
            </a:extLst>
          </p:cNvPr>
          <p:cNvCxnSpPr>
            <a:cxnSpLocks/>
          </p:cNvCxnSpPr>
          <p:nvPr/>
        </p:nvCxnSpPr>
        <p:spPr>
          <a:xfrm flipH="1" flipV="1">
            <a:off x="8364114" y="2224972"/>
            <a:ext cx="14766" cy="2983836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A473D0D7-192B-2A85-D577-36162E40C430}"/>
              </a:ext>
            </a:extLst>
          </p:cNvPr>
          <p:cNvCxnSpPr>
            <a:cxnSpLocks/>
          </p:cNvCxnSpPr>
          <p:nvPr/>
        </p:nvCxnSpPr>
        <p:spPr>
          <a:xfrm>
            <a:off x="8364114" y="3683878"/>
            <a:ext cx="1822874" cy="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40EEA795-0EB7-E334-0526-5674BF39CA4A}"/>
              </a:ext>
            </a:extLst>
          </p:cNvPr>
          <p:cNvCxnSpPr>
            <a:cxnSpLocks/>
          </p:cNvCxnSpPr>
          <p:nvPr/>
        </p:nvCxnSpPr>
        <p:spPr>
          <a:xfrm>
            <a:off x="10186988" y="3683878"/>
            <a:ext cx="0" cy="95661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57DE67FF-A309-205E-F183-BCE223EBBBB2}"/>
              </a:ext>
            </a:extLst>
          </p:cNvPr>
          <p:cNvCxnSpPr>
            <a:cxnSpLocks/>
          </p:cNvCxnSpPr>
          <p:nvPr/>
        </p:nvCxnSpPr>
        <p:spPr>
          <a:xfrm flipH="1">
            <a:off x="2207370" y="3982745"/>
            <a:ext cx="446700" cy="0"/>
          </a:xfrm>
          <a:prstGeom prst="straightConnector1">
            <a:avLst/>
          </a:prstGeom>
          <a:ln w="22225">
            <a:solidFill>
              <a:srgbClr val="843DBC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06B8ACF3-0E5F-10B3-B7CF-358D666B43D4}"/>
              </a:ext>
            </a:extLst>
          </p:cNvPr>
          <p:cNvSpPr txBox="1"/>
          <p:nvPr/>
        </p:nvSpPr>
        <p:spPr>
          <a:xfrm>
            <a:off x="50662" y="3396277"/>
            <a:ext cx="4459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Users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94C7B2EB-8953-43DB-B7D2-257F1E6C0E2B}"/>
              </a:ext>
            </a:extLst>
          </p:cNvPr>
          <p:cNvCxnSpPr>
            <a:cxnSpLocks/>
            <a:endCxn id="174" idx="0"/>
          </p:cNvCxnSpPr>
          <p:nvPr/>
        </p:nvCxnSpPr>
        <p:spPr>
          <a:xfrm rot="5400000">
            <a:off x="231568" y="4045845"/>
            <a:ext cx="1018280" cy="884104"/>
          </a:xfrm>
          <a:prstGeom prst="bentConnector3">
            <a:avLst>
              <a:gd name="adj1" fmla="val 190"/>
            </a:avLst>
          </a:prstGeom>
          <a:ln w="22225">
            <a:solidFill>
              <a:srgbClr val="843DBC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" name="Picture 173">
            <a:extLst>
              <a:ext uri="{FF2B5EF4-FFF2-40B4-BE49-F238E27FC236}">
                <a16:creationId xmlns:a16="http://schemas.microsoft.com/office/drawing/2014/main" id="{D0CA5A23-07B6-EEEA-5336-8FC07842EEBB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-3294" y="4997037"/>
            <a:ext cx="603899" cy="603899"/>
          </a:xfrm>
          <a:prstGeom prst="rect">
            <a:avLst/>
          </a:prstGeom>
        </p:spPr>
      </p:pic>
      <p:sp>
        <p:nvSpPr>
          <p:cNvPr id="175" name="TextBox 174">
            <a:extLst>
              <a:ext uri="{FF2B5EF4-FFF2-40B4-BE49-F238E27FC236}">
                <a16:creationId xmlns:a16="http://schemas.microsoft.com/office/drawing/2014/main" id="{F8093E45-D873-A5A7-EE01-1F9D9EF3A64F}"/>
              </a:ext>
            </a:extLst>
          </p:cNvPr>
          <p:cNvSpPr txBox="1"/>
          <p:nvPr/>
        </p:nvSpPr>
        <p:spPr>
          <a:xfrm>
            <a:off x="17306" y="5500347"/>
            <a:ext cx="5677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Internet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A62A5A73-F23D-29DF-7077-83C08174E6EB}"/>
              </a:ext>
            </a:extLst>
          </p:cNvPr>
          <p:cNvSpPr txBox="1"/>
          <p:nvPr/>
        </p:nvSpPr>
        <p:spPr>
          <a:xfrm>
            <a:off x="5896421" y="1556457"/>
            <a:ext cx="8114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rgbClr val="127EBB"/>
                </a:solidFill>
              </a:rPr>
              <a:t>AZ us-east-1a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820459E9-AC34-D511-CD97-8AADE9D29907}"/>
              </a:ext>
            </a:extLst>
          </p:cNvPr>
          <p:cNvSpPr txBox="1"/>
          <p:nvPr/>
        </p:nvSpPr>
        <p:spPr>
          <a:xfrm>
            <a:off x="5896420" y="5695418"/>
            <a:ext cx="8114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rgbClr val="127EBB"/>
                </a:solidFill>
              </a:rPr>
              <a:t>AZ us-east-1b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4658C02-177B-675F-14A8-1A230A7B144C}"/>
              </a:ext>
            </a:extLst>
          </p:cNvPr>
          <p:cNvSpPr txBox="1"/>
          <p:nvPr/>
        </p:nvSpPr>
        <p:spPr>
          <a:xfrm>
            <a:off x="3302394" y="5459769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3E8624"/>
                </a:solidFill>
                <a:effectLst/>
                <a:latin typeface="Amazon Ember" panose="020B0603020204020204"/>
              </a:rPr>
              <a:t>10.0.1.0/24 -&gt; 248 add.</a:t>
            </a:r>
            <a:endParaRPr lang="en-US" sz="800" b="1" dirty="0">
              <a:solidFill>
                <a:srgbClr val="3E8624"/>
              </a:solidFill>
            </a:endParaRP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8DD394BC-CDB3-259D-21BE-4E19E028811E}"/>
              </a:ext>
            </a:extLst>
          </p:cNvPr>
          <p:cNvSpPr txBox="1"/>
          <p:nvPr/>
        </p:nvSpPr>
        <p:spPr>
          <a:xfrm>
            <a:off x="3255848" y="2892145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3E8624"/>
                </a:solidFill>
                <a:effectLst/>
                <a:latin typeface="Amazon Ember" panose="020B0603020204020204"/>
              </a:rPr>
              <a:t>10.0.0.0/24 -&gt; 249 add.</a:t>
            </a:r>
            <a:endParaRPr lang="en-US" sz="800" b="1" dirty="0">
              <a:solidFill>
                <a:srgbClr val="3E8624"/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91EBF6E8-AA94-B49C-3751-CC6BCA9FCB46}"/>
              </a:ext>
            </a:extLst>
          </p:cNvPr>
          <p:cNvSpPr txBox="1"/>
          <p:nvPr/>
        </p:nvSpPr>
        <p:spPr>
          <a:xfrm>
            <a:off x="4579782" y="1821867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127EBB"/>
                </a:solidFill>
                <a:effectLst/>
                <a:latin typeface="Amazon Ember" panose="020B0603020204020204"/>
              </a:rPr>
              <a:t>10.0.2.0/24 -&gt; 249 add.</a:t>
            </a:r>
            <a:endParaRPr lang="en-US" sz="800" b="1" dirty="0">
              <a:solidFill>
                <a:srgbClr val="127EBB"/>
              </a:solidFill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B249823-8738-D5EA-4609-3DFEA3F7E501}"/>
              </a:ext>
            </a:extLst>
          </p:cNvPr>
          <p:cNvSpPr txBox="1"/>
          <p:nvPr/>
        </p:nvSpPr>
        <p:spPr>
          <a:xfrm>
            <a:off x="6140890" y="5466807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127EBB"/>
                </a:solidFill>
                <a:effectLst/>
                <a:latin typeface="Amazon Ember" panose="020B0603020204020204"/>
              </a:rPr>
              <a:t>10.0.3.0/24 -&gt; 250 add.</a:t>
            </a:r>
            <a:endParaRPr lang="en-US" sz="800" b="1" dirty="0">
              <a:solidFill>
                <a:srgbClr val="127EBB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3C8075F-7F6E-85DD-217A-0DF3E7FA744F}"/>
              </a:ext>
            </a:extLst>
          </p:cNvPr>
          <p:cNvSpPr txBox="1"/>
          <p:nvPr/>
        </p:nvSpPr>
        <p:spPr>
          <a:xfrm>
            <a:off x="10246353" y="1832615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127EBB"/>
                </a:solidFill>
                <a:effectLst/>
                <a:latin typeface="Amazon Ember" panose="020B0603020204020204"/>
              </a:rPr>
              <a:t>10.0.4.0/24 -&gt; 250 add.</a:t>
            </a:r>
            <a:endParaRPr lang="en-US" sz="800" b="1" dirty="0">
              <a:solidFill>
                <a:srgbClr val="127EBB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21CBB2FE-1C66-90BD-D663-F9C7BBE0C564}"/>
              </a:ext>
            </a:extLst>
          </p:cNvPr>
          <p:cNvSpPr txBox="1"/>
          <p:nvPr/>
        </p:nvSpPr>
        <p:spPr>
          <a:xfrm>
            <a:off x="10232681" y="5477374"/>
            <a:ext cx="11624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i="0" dirty="0">
                <a:solidFill>
                  <a:srgbClr val="127EBB"/>
                </a:solidFill>
                <a:effectLst/>
                <a:latin typeface="Amazon Ember" panose="020B0603020204020204"/>
              </a:rPr>
              <a:t>10.0.5.0/24 -&gt; 250 add.</a:t>
            </a:r>
            <a:endParaRPr lang="en-US" sz="800" b="1" dirty="0">
              <a:solidFill>
                <a:srgbClr val="127EBB"/>
              </a:solidFill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01746369-2266-5482-E5F8-7A6DF06D5445}"/>
              </a:ext>
            </a:extLst>
          </p:cNvPr>
          <p:cNvSpPr txBox="1"/>
          <p:nvPr/>
        </p:nvSpPr>
        <p:spPr>
          <a:xfrm>
            <a:off x="5052386" y="3458071"/>
            <a:ext cx="5480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Auto Scaling Group</a:t>
            </a:r>
          </a:p>
        </p:txBody>
      </p:sp>
    </p:spTree>
    <p:extLst>
      <p:ext uri="{BB962C8B-B14F-4D97-AF65-F5344CB8AC3E}">
        <p14:creationId xmlns:p14="http://schemas.microsoft.com/office/powerpoint/2010/main" val="60695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AC9E-CCDF-654C-92CC-7DF2BF86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112295"/>
            <a:ext cx="11709400" cy="710667"/>
          </a:xfrm>
        </p:spPr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0E9992-C15B-884C-A784-E8C9BDE5D7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969B592-7AC8-374D-948E-870AD03E23E8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7" name="Picture 6" descr="A picture containing text, person, indoor, television&#10;&#10;Description automatically generated">
            <a:extLst>
              <a:ext uri="{FF2B5EF4-FFF2-40B4-BE49-F238E27FC236}">
                <a16:creationId xmlns:a16="http://schemas.microsoft.com/office/drawing/2014/main" id="{C9C673EF-FC73-263E-C08D-C1F628716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1" y="3429000"/>
            <a:ext cx="4196080" cy="2622550"/>
          </a:xfrm>
          <a:prstGeom prst="rect">
            <a:avLst/>
          </a:prstGeom>
        </p:spPr>
      </p:pic>
      <p:pic>
        <p:nvPicPr>
          <p:cNvPr id="10" name="Content Placeholder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0F94CC3-6EAF-9276-8310-99BDA71861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1301" y="891540"/>
            <a:ext cx="5427980" cy="5143499"/>
          </a:xfr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6EAA4395-BE3C-0007-50FB-2327488F7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9582" y="941070"/>
            <a:ext cx="1663700" cy="1219200"/>
          </a:xfrm>
          <a:prstGeom prst="rect">
            <a:avLst/>
          </a:prstGeom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1D5BFB1C-AEB2-7445-57B3-52B0B68E1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780" y="4395537"/>
            <a:ext cx="1905000" cy="1583188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120557BB-79B6-1918-48E2-8A8A8FE3AF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9281" y="2160269"/>
            <a:ext cx="5037221" cy="12192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F72DD23-D657-6834-01BA-539BF29D34EB}"/>
              </a:ext>
            </a:extLst>
          </p:cNvPr>
          <p:cNvSpPr txBox="1"/>
          <p:nvPr/>
        </p:nvSpPr>
        <p:spPr>
          <a:xfrm>
            <a:off x="1026695" y="6179649"/>
            <a:ext cx="205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CCP Jeffrey Tucker</a:t>
            </a:r>
          </a:p>
        </p:txBody>
      </p:sp>
    </p:spTree>
    <p:extLst>
      <p:ext uri="{BB962C8B-B14F-4D97-AF65-F5344CB8AC3E}">
        <p14:creationId xmlns:p14="http://schemas.microsoft.com/office/powerpoint/2010/main" val="323212953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-and-Content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662C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-and-content_D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86916</TotalTime>
  <Words>149</Words>
  <Application>Microsoft Macintosh PowerPoint</Application>
  <PresentationFormat>Widescreen</PresentationFormat>
  <Paragraphs>43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Amazon Ember</vt:lpstr>
      <vt:lpstr>Arial</vt:lpstr>
      <vt:lpstr>Calibri</vt:lpstr>
      <vt:lpstr>Title-and-Content</vt:lpstr>
      <vt:lpstr>Title-and-content_DB</vt:lpstr>
      <vt:lpstr>Project 2: Multi-Tier Architecture in AWS </vt:lpstr>
      <vt:lpstr>AWS Technical Architecture (Diagram)</vt:lpstr>
      <vt:lpstr>PowerPoint Presentation</vt:lpstr>
      <vt:lpstr>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Companion Secretary D.R. Johnson No. 22</cp:lastModifiedBy>
  <cp:revision>2413</cp:revision>
  <dcterms:created xsi:type="dcterms:W3CDTF">2020-03-23T21:46:17Z</dcterms:created>
  <dcterms:modified xsi:type="dcterms:W3CDTF">2023-01-12T20:22:50Z</dcterms:modified>
</cp:coreProperties>
</file>

<file path=docProps/thumbnail.jpeg>
</file>